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0447F-63E5-4185-B608-A259298E0BB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BB398-4160-439D-9AA6-BC4E7370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5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0447F-63E5-4185-B608-A259298E0BBD}" type="datetimeFigureOut">
              <a:rPr lang="ru-RU" smtClean="0"/>
              <a:t>05.04.2013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7BB398-4160-439D-9AA6-BC4E737082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853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smtClean="0"/>
              <a:t>Ландшафтное районирование</a:t>
            </a:r>
            <a:endParaRPr lang="ru-RU" sz="54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409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smtClean="0"/>
              <a:t>Восточно-Белорусская провинция</a:t>
            </a:r>
            <a:br>
              <a:rPr lang="ru-RU" sz="2000" smtClean="0"/>
            </a:br>
            <a:r>
              <a:rPr lang="ru-RU" sz="2000" smtClean="0"/>
              <a:t>Структура ландшафтов: вторично-моренные – 53,3%; лессовые – 17,1%; вторичные водно-ледниковые – 9,2%; нерасчлененные речные долины – 7,2%; мо­ренно-зандровые – 5,2%; холмисто-моренно-эрозионные – 4,7%.</a:t>
            </a:r>
            <a:endParaRPr lang="ru-RU" sz="20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50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Предполесская провинция</a:t>
            </a:r>
            <a:br>
              <a:rPr lang="ru-RU" sz="2200" smtClean="0"/>
            </a:br>
            <a:r>
              <a:rPr lang="ru-RU" sz="2200" smtClean="0"/>
              <a:t>Структура ландшафтов: вторичные водно-ледниковые - 44,6%; мо­ренно-зандровые - 21,0%; вторично-моренные – 10,3%; нерасчлененные речные долины – 7,6%; нерасчлененные комплексы с преобла­данием болот – 6,3%; аллювиальные терраси­рованные – 4,9%.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502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Полесская провинция</a:t>
            </a:r>
            <a:br>
              <a:rPr lang="ru-RU" sz="2200" smtClean="0"/>
            </a:br>
            <a:r>
              <a:rPr lang="ru-RU" sz="2200" smtClean="0"/>
              <a:t>Структура ландшафтов: озерно-аллювиальные – 26,8%; вторичные водно-ледниковые – 17,0%; нерасчлененные ком­плексы с преобладанием болот – 16,5%; ал­лювиальные террасированные – 15,7%; пой­менные – 10%; моренно-зандровые – 8,0%; вторично-моренные – 5,0%.</a:t>
            </a:r>
            <a:endParaRPr lang="ru-RU" sz="2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459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smtClean="0"/>
              <a:t>Сущность районирования</a:t>
            </a: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74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25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1781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smtClean="0"/>
              <a:t>Районирование природных ландшафтов Беларуси</a:t>
            </a:r>
            <a:endParaRPr lang="ru-RU" sz="2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067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0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12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100" smtClean="0"/>
              <a:t>Поозерская провинция</a:t>
            </a:r>
            <a:br>
              <a:rPr lang="ru-RU" sz="3100" smtClean="0"/>
            </a:br>
            <a:r>
              <a:rPr lang="ru-RU" sz="2200" smtClean="0"/>
              <a:t/>
            </a:r>
            <a:br>
              <a:rPr lang="ru-RU" sz="2200" smtClean="0"/>
            </a:br>
            <a:r>
              <a:rPr lang="ru-RU" sz="2200" smtClean="0"/>
              <a:t> Структура ландшафтов: озерно-ледниковые – 25,6%; моренно-озерные – 22,5%; холмисто-моренно-озерные – 17,7%; водно-ледниковые с озерами – 16,4%; камово-моренно-озерные – 7,1%; нерасчлененные комплексы с преобладанием болот – 5,7%; нерасчлененные речные долины – 5%.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535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200" smtClean="0"/>
              <a:t>Белорусская возвышенная про­винция</a:t>
            </a:r>
            <a:br>
              <a:rPr lang="ru-RU" sz="2200" smtClean="0"/>
            </a:br>
            <a:r>
              <a:rPr lang="ru-RU" sz="2200" smtClean="0"/>
              <a:t>Структура ландшафтов: холмисто-моренно-эрозионные – 34,4%; вторично-моренные – 25,8%; вторич­ные водно-ледниковые – 11,2%; нерасчленен­ные речные долины – 10,8%; камово-мо­ренно-эрозионные – 5,9%; аллювиальные террасированные – 4%.</a:t>
            </a:r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312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068EEA4-FFCA-4058-972B-6A806EC7E0EC}"/>
</file>

<file path=customXml/itemProps2.xml><?xml version="1.0" encoding="utf-8"?>
<ds:datastoreItem xmlns:ds="http://schemas.openxmlformats.org/officeDocument/2006/customXml" ds:itemID="{40CE169D-F690-4C15-82C9-FA2AA0EE6A54}"/>
</file>

<file path=customXml/itemProps3.xml><?xml version="1.0" encoding="utf-8"?>
<ds:datastoreItem xmlns:ds="http://schemas.openxmlformats.org/officeDocument/2006/customXml" ds:itemID="{0CF79132-B890-459C-822E-2D5F64DE952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</Words>
  <Application>Microsoft Office PowerPoint</Application>
  <PresentationFormat>Экран (4:3)</PresentationFormat>
  <Paragraphs>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Ландшафтное районирование</vt:lpstr>
      <vt:lpstr>Сущность районирования</vt:lpstr>
      <vt:lpstr>Презентация PowerPoint</vt:lpstr>
      <vt:lpstr>Презентация PowerPoint</vt:lpstr>
      <vt:lpstr>Районирование природных ландшафтов Беларуси</vt:lpstr>
      <vt:lpstr>Презентация PowerPoint</vt:lpstr>
      <vt:lpstr>Презентация PowerPoint</vt:lpstr>
      <vt:lpstr>Поозерская провинция   Структура ландшафтов: озерно-ледниковые – 25,6%; моренно-озерные – 22,5%; холмисто-моренно-озерные – 17,7%; водно-ледниковые с озерами – 16,4%; камово-моренно-озерные – 7,1%; нерасчлененные комплексы с преобладанием болот – 5,7%; нерасчлененные речные долины – 5%. </vt:lpstr>
      <vt:lpstr>Белорусская возвышенная про­винция Структура ландшафтов: холмисто-моренно-эрозионные – 34,4%; вторично-моренные – 25,8%; вторич­ные водно-ледниковые – 11,2%; нерасчленен­ные речные долины – 10,8%; камово-мо­ренно-эрозионные – 5,9%; аллювиальные террасированные – 4%. </vt:lpstr>
      <vt:lpstr>Восточно-Белорусская провинция Структура ландшафтов: вторично-моренные – 53,3%; лессовые – 17,1%; вторичные водно-ледниковые – 9,2%; нерасчлененные речные долины – 7,2%; мо­ренно-зандровые – 5,2%; холмисто-моренно-эрозионные – 4,7%.</vt:lpstr>
      <vt:lpstr>Предполесская провинция Структура ландшафтов: вторичные водно-ледниковые - 44,6%; мо­ренно-зандровые - 21,0%; вторично-моренные – 10,3%; нерасчлененные речные долины – 7,6%; нерасчлененные комплексы с преобла­данием болот – 6,3%; аллювиальные терраси­рованные – 4,9%.</vt:lpstr>
      <vt:lpstr>Полесская провинция Структура ландшафтов: озерно-аллювиальные – 26,8%; вторичные водно-ледниковые – 17,0%; нерасчлененные ком­плексы с преобладанием болот – 16,5%; ал­лювиальные террасированные – 15,7%; пой­менные – 10%; моренно-зандровые – 8,0%; вторично-моренные – 5,0%.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Ландшафтное районирование</dc:title>
  <dc:creator>Ангу</dc:creator>
  <cp:lastModifiedBy>Ангу</cp:lastModifiedBy>
  <cp:revision>1</cp:revision>
  <dcterms:created xsi:type="dcterms:W3CDTF">2013-04-05T18:18:35Z</dcterms:created>
  <dcterms:modified xsi:type="dcterms:W3CDTF">2013-04-05T18:18:35Z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